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8" d="100"/>
          <a:sy n="98" d="100"/>
        </p:scale>
        <p:origin x="-2100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03DD-E077-4ECA-90AD-0E5B3269385E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371E-00D7-4D23-9A6A-458213F9F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03DD-E077-4ECA-90AD-0E5B3269385E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371E-00D7-4D23-9A6A-458213F9F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03DD-E077-4ECA-90AD-0E5B3269385E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371E-00D7-4D23-9A6A-458213F9F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03DD-E077-4ECA-90AD-0E5B3269385E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371E-00D7-4D23-9A6A-458213F9F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03DD-E077-4ECA-90AD-0E5B3269385E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371E-00D7-4D23-9A6A-458213F9F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03DD-E077-4ECA-90AD-0E5B3269385E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371E-00D7-4D23-9A6A-458213F9F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03DD-E077-4ECA-90AD-0E5B3269385E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371E-00D7-4D23-9A6A-458213F9F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03DD-E077-4ECA-90AD-0E5B3269385E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371E-00D7-4D23-9A6A-458213F9F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03DD-E077-4ECA-90AD-0E5B3269385E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371E-00D7-4D23-9A6A-458213F9F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03DD-E077-4ECA-90AD-0E5B3269385E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371E-00D7-4D23-9A6A-458213F9F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03DD-E077-4ECA-90AD-0E5B3269385E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371E-00D7-4D23-9A6A-458213F9F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703DD-E077-4ECA-90AD-0E5B3269385E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E371E-00D7-4D23-9A6A-458213F9F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6200" y="304800"/>
            <a:ext cx="8839200" cy="6278642"/>
            <a:chOff x="0" y="304800"/>
            <a:chExt cx="8913479" cy="6339957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5" name="TextBox 4"/>
            <p:cNvSpPr txBox="1"/>
            <p:nvPr/>
          </p:nvSpPr>
          <p:spPr>
            <a:xfrm>
              <a:off x="0" y="304800"/>
              <a:ext cx="8913479" cy="633995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endParaRPr lang="en-US" sz="24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  <a:cs typeface="Consolas" pitchFamily="49" charset="0"/>
              </a:endParaRPr>
            </a:p>
            <a:p>
              <a:pPr algn="ctr">
                <a:lnSpc>
                  <a:spcPct val="150000"/>
                </a:lnSpc>
              </a:pPr>
              <a:endParaRPr lang="en-US" sz="24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  <a:cs typeface="Consolas" pitchFamily="49" charset="0"/>
              </a:endParaRPr>
            </a:p>
            <a:p>
              <a:pPr algn="ctr">
                <a:lnSpc>
                  <a:spcPct val="150000"/>
                </a:lnSpc>
              </a:pPr>
              <a:endParaRPr lang="en-US" sz="24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  <a:cs typeface="Consolas" pitchFamily="49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2400" b="1" dirty="0" smtClean="0">
                  <a:solidFill>
                    <a:schemeClr val="accent3">
                      <a:lumMod val="50000"/>
                    </a:schemeClr>
                  </a:solidFill>
                  <a:latin typeface="Comic Sans MS" pitchFamily="66" charset="0"/>
                  <a:cs typeface="Consolas" pitchFamily="49" charset="0"/>
                </a:rPr>
                <a:t>“</a:t>
              </a:r>
              <a:r>
                <a:rPr lang="en-US" sz="2400" b="1" dirty="0">
                  <a:solidFill>
                    <a:schemeClr val="accent3">
                      <a:lumMod val="50000"/>
                    </a:schemeClr>
                  </a:solidFill>
                  <a:latin typeface="Comic Sans MS" pitchFamily="66" charset="0"/>
                  <a:cs typeface="Consolas" pitchFamily="49" charset="0"/>
                </a:rPr>
                <a:t>Basic Techniques in Molecular Biology”</a:t>
              </a:r>
              <a:r>
                <a:rPr lang="en-US" sz="2400" dirty="0">
                  <a:solidFill>
                    <a:schemeClr val="accent3">
                      <a:lumMod val="50000"/>
                    </a:schemeClr>
                  </a:solidFill>
                  <a:latin typeface="Comic Sans MS" pitchFamily="66" charset="0"/>
                  <a:cs typeface="Consolas" pitchFamily="49" charset="0"/>
                </a:rPr>
                <a:t> </a:t>
              </a:r>
              <a:endParaRPr lang="en-US" sz="24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  <a:cs typeface="Consolas" pitchFamily="49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2000" b="1" dirty="0" smtClean="0">
                  <a:solidFill>
                    <a:srgbClr val="7030A0"/>
                  </a:solidFill>
                  <a:latin typeface="Comic Sans MS" pitchFamily="66" charset="0"/>
                  <a:cs typeface="Consolas" pitchFamily="49" charset="0"/>
                </a:rPr>
                <a:t>Date:</a:t>
              </a:r>
              <a:r>
                <a:rPr lang="en-US" sz="2000" dirty="0" smtClean="0">
                  <a:latin typeface="Comic Sans MS" pitchFamily="66" charset="0"/>
                  <a:cs typeface="Consolas" pitchFamily="49" charset="0"/>
                </a:rPr>
                <a:t> </a:t>
              </a:r>
              <a:r>
                <a:rPr lang="en-US" sz="2000" b="1" dirty="0" smtClean="0">
                  <a:solidFill>
                    <a:srgbClr val="FF0000"/>
                  </a:solidFill>
                  <a:latin typeface="Comic Sans MS" pitchFamily="66" charset="0"/>
                  <a:cs typeface="Consolas" pitchFamily="49" charset="0"/>
                </a:rPr>
                <a:t>21</a:t>
              </a:r>
              <a:r>
                <a:rPr lang="en-US" sz="2000" b="1" baseline="30000" dirty="0" smtClean="0">
                  <a:solidFill>
                    <a:srgbClr val="FF0000"/>
                  </a:solidFill>
                  <a:latin typeface="Comic Sans MS" pitchFamily="66" charset="0"/>
                  <a:cs typeface="Consolas" pitchFamily="49" charset="0"/>
                </a:rPr>
                <a:t>st</a:t>
              </a:r>
              <a:r>
                <a:rPr lang="en-US" sz="2000" b="1" dirty="0" smtClean="0">
                  <a:solidFill>
                    <a:srgbClr val="FF0000"/>
                  </a:solidFill>
                  <a:latin typeface="Comic Sans MS" pitchFamily="66" charset="0"/>
                  <a:cs typeface="Consolas" pitchFamily="49" charset="0"/>
                </a:rPr>
                <a:t> to 23</a:t>
              </a:r>
              <a:r>
                <a:rPr lang="en-US" sz="2000" b="1" baseline="30000" dirty="0" smtClean="0">
                  <a:solidFill>
                    <a:srgbClr val="FF0000"/>
                  </a:solidFill>
                  <a:latin typeface="Comic Sans MS" pitchFamily="66" charset="0"/>
                  <a:cs typeface="Consolas" pitchFamily="49" charset="0"/>
                </a:rPr>
                <a:t>rd</a:t>
              </a:r>
              <a:r>
                <a:rPr lang="en-US" sz="2000" b="1" dirty="0" smtClean="0">
                  <a:solidFill>
                    <a:srgbClr val="FF0000"/>
                  </a:solidFill>
                  <a:latin typeface="Comic Sans MS" pitchFamily="66" charset="0"/>
                  <a:cs typeface="Consolas" pitchFamily="49" charset="0"/>
                </a:rPr>
                <a:t>  February </a:t>
              </a:r>
              <a:r>
                <a:rPr lang="en-US" sz="2000" b="1" dirty="0">
                  <a:solidFill>
                    <a:srgbClr val="FF0000"/>
                  </a:solidFill>
                  <a:latin typeface="Comic Sans MS" pitchFamily="66" charset="0"/>
                  <a:cs typeface="Consolas" pitchFamily="49" charset="0"/>
                </a:rPr>
                <a:t>2022</a:t>
              </a:r>
              <a:r>
                <a:rPr lang="en-US" sz="2000" dirty="0">
                  <a:solidFill>
                    <a:srgbClr val="FF0000"/>
                  </a:solidFill>
                  <a:latin typeface="Comic Sans MS" pitchFamily="66" charset="0"/>
                  <a:cs typeface="Consolas" pitchFamily="49" charset="0"/>
                </a:rPr>
                <a:t>. </a:t>
              </a:r>
              <a:endParaRPr lang="en-US" sz="2000" dirty="0" smtClean="0">
                <a:solidFill>
                  <a:srgbClr val="FF0000"/>
                </a:solidFill>
                <a:latin typeface="Comic Sans MS" pitchFamily="66" charset="0"/>
                <a:cs typeface="Consolas" pitchFamily="49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2000" b="1" dirty="0" smtClean="0">
                  <a:solidFill>
                    <a:srgbClr val="7030A0"/>
                  </a:solidFill>
                  <a:latin typeface="Comic Sans MS" pitchFamily="66" charset="0"/>
                </a:rPr>
                <a:t>Last date for Registration:</a:t>
              </a:r>
              <a:r>
                <a:rPr lang="en-US" sz="2000" b="1" dirty="0" smtClean="0">
                  <a:latin typeface="Comic Sans MS" pitchFamily="66" charset="0"/>
                </a:rPr>
                <a:t> </a:t>
              </a:r>
              <a:r>
                <a:rPr lang="en-US" sz="2000" b="1" dirty="0" smtClean="0">
                  <a:solidFill>
                    <a:srgbClr val="FF0000"/>
                  </a:solidFill>
                  <a:latin typeface="Comic Sans MS" pitchFamily="66" charset="0"/>
                </a:rPr>
                <a:t>17</a:t>
              </a:r>
              <a:r>
                <a:rPr lang="en-US" sz="2000" b="1" baseline="30000" dirty="0" smtClean="0">
                  <a:solidFill>
                    <a:srgbClr val="FF0000"/>
                  </a:solidFill>
                  <a:latin typeface="Comic Sans MS" pitchFamily="66" charset="0"/>
                </a:rPr>
                <a:t>th</a:t>
              </a:r>
              <a:r>
                <a:rPr lang="en-US" sz="2000" b="1" dirty="0" smtClean="0">
                  <a:solidFill>
                    <a:srgbClr val="FF0000"/>
                  </a:solidFill>
                  <a:latin typeface="Comic Sans MS" pitchFamily="66" charset="0"/>
                </a:rPr>
                <a:t> February, 2022</a:t>
              </a:r>
            </a:p>
            <a:p>
              <a:pPr algn="ctr">
                <a:lnSpc>
                  <a:spcPct val="150000"/>
                </a:lnSpc>
              </a:pPr>
              <a:r>
                <a:rPr lang="en-US" sz="2000" b="1" dirty="0" smtClean="0">
                  <a:solidFill>
                    <a:srgbClr val="7030A0"/>
                  </a:solidFill>
                  <a:latin typeface="Comic Sans MS" pitchFamily="66" charset="0"/>
                </a:rPr>
                <a:t>Date of issuance of list of selected candidates:</a:t>
              </a:r>
              <a:r>
                <a:rPr lang="en-US" sz="2000" b="1" dirty="0" smtClean="0">
                  <a:solidFill>
                    <a:srgbClr val="FF0000"/>
                  </a:solidFill>
                  <a:latin typeface="Comic Sans MS" pitchFamily="66" charset="0"/>
                </a:rPr>
                <a:t>18</a:t>
              </a:r>
              <a:r>
                <a:rPr lang="en-US" sz="2000" b="1" baseline="30000" dirty="0" smtClean="0">
                  <a:solidFill>
                    <a:srgbClr val="FF0000"/>
                  </a:solidFill>
                  <a:latin typeface="Comic Sans MS" pitchFamily="66" charset="0"/>
                </a:rPr>
                <a:t>th</a:t>
              </a:r>
              <a:r>
                <a:rPr lang="en-US" sz="2000" b="1" dirty="0" smtClean="0">
                  <a:solidFill>
                    <a:srgbClr val="FF0000"/>
                  </a:solidFill>
                  <a:latin typeface="Comic Sans MS" pitchFamily="66" charset="0"/>
                </a:rPr>
                <a:t> February, 2022</a:t>
              </a:r>
            </a:p>
            <a:p>
              <a:pPr algn="ctr">
                <a:lnSpc>
                  <a:spcPct val="150000"/>
                </a:lnSpc>
              </a:pPr>
              <a:r>
                <a:rPr lang="en-US" sz="2000" b="1" dirty="0" smtClean="0">
                  <a:solidFill>
                    <a:srgbClr val="7030A0"/>
                  </a:solidFill>
                  <a:latin typeface="Comic Sans MS" pitchFamily="66" charset="0"/>
                </a:rPr>
                <a:t>Last date for fee submission:</a:t>
              </a:r>
              <a:r>
                <a:rPr lang="en-US" sz="2000" dirty="0" smtClean="0">
                  <a:latin typeface="Comic Sans MS" pitchFamily="66" charset="0"/>
                </a:rPr>
                <a:t> </a:t>
              </a:r>
              <a:r>
                <a:rPr lang="en-US" sz="2000" b="1" dirty="0" smtClean="0">
                  <a:solidFill>
                    <a:srgbClr val="FF0000"/>
                  </a:solidFill>
                  <a:latin typeface="Comic Sans MS" pitchFamily="66" charset="0"/>
                </a:rPr>
                <a:t>20</a:t>
              </a:r>
              <a:r>
                <a:rPr lang="en-US" sz="2000" b="1" baseline="30000" dirty="0" smtClean="0">
                  <a:solidFill>
                    <a:srgbClr val="FF0000"/>
                  </a:solidFill>
                  <a:latin typeface="Comic Sans MS" pitchFamily="66" charset="0"/>
                </a:rPr>
                <a:t>th</a:t>
              </a:r>
              <a:r>
                <a:rPr lang="en-US" sz="2000" b="1" dirty="0" smtClean="0">
                  <a:solidFill>
                    <a:srgbClr val="FF0000"/>
                  </a:solidFill>
                  <a:latin typeface="Comic Sans MS" pitchFamily="66" charset="0"/>
                </a:rPr>
                <a:t> February, 2022</a:t>
              </a:r>
            </a:p>
            <a:p>
              <a:pPr algn="ctr">
                <a:lnSpc>
                  <a:spcPct val="150000"/>
                </a:lnSpc>
              </a:pPr>
              <a:endParaRPr lang="en-US" sz="2400" b="1" dirty="0" smtClean="0">
                <a:solidFill>
                  <a:srgbClr val="FF0000"/>
                </a:solidFill>
                <a:latin typeface="Comic Sans MS" pitchFamily="66" charset="0"/>
              </a:endParaRPr>
            </a:p>
            <a:p>
              <a:pPr algn="ctr">
                <a:lnSpc>
                  <a:spcPct val="150000"/>
                </a:lnSpc>
              </a:pPr>
              <a:endParaRPr lang="en-US" sz="2800" dirty="0"/>
            </a:p>
            <a:p>
              <a:pPr algn="just">
                <a:lnSpc>
                  <a:spcPct val="150000"/>
                </a:lnSpc>
              </a:pPr>
              <a:r>
                <a:rPr lang="en-US" sz="2400" b="1" dirty="0"/>
                <a:t> </a:t>
              </a:r>
              <a:endParaRPr lang="en-US" sz="2400" dirty="0"/>
            </a:p>
            <a:p>
              <a:pPr algn="just"/>
              <a:endParaRPr lang="en-US" sz="2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632627" y="4983004"/>
              <a:ext cx="2668281" cy="121205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3">
                      <a:lumMod val="50000"/>
                    </a:schemeClr>
                  </a:solidFill>
                  <a:latin typeface="Comic Sans MS" pitchFamily="66" charset="0"/>
                  <a:cs typeface="David" pitchFamily="34" charset="-79"/>
                </a:rPr>
                <a:t>Prof. </a:t>
              </a:r>
              <a:r>
                <a:rPr lang="en-US" b="1" dirty="0" err="1" smtClean="0">
                  <a:solidFill>
                    <a:schemeClr val="accent3">
                      <a:lumMod val="50000"/>
                    </a:schemeClr>
                  </a:solidFill>
                  <a:latin typeface="Comic Sans MS" pitchFamily="66" charset="0"/>
                  <a:cs typeface="David" pitchFamily="34" charset="-79"/>
                </a:rPr>
                <a:t>Bashir</a:t>
              </a:r>
              <a:r>
                <a:rPr lang="en-US" b="1" dirty="0" smtClean="0">
                  <a:solidFill>
                    <a:schemeClr val="accent3">
                      <a:lumMod val="50000"/>
                    </a:schemeClr>
                  </a:solidFill>
                  <a:latin typeface="Comic Sans MS" pitchFamily="66" charset="0"/>
                  <a:cs typeface="David" pitchFamily="34" charset="-79"/>
                </a:rPr>
                <a:t> A </a:t>
              </a:r>
              <a:r>
                <a:rPr lang="en-US" b="1" dirty="0" err="1" smtClean="0">
                  <a:solidFill>
                    <a:schemeClr val="accent3">
                      <a:lumMod val="50000"/>
                    </a:schemeClr>
                  </a:solidFill>
                  <a:latin typeface="Comic Sans MS" pitchFamily="66" charset="0"/>
                  <a:cs typeface="David" pitchFamily="34" charset="-79"/>
                </a:rPr>
                <a:t>Ganai</a:t>
              </a:r>
              <a:endParaRPr lang="en-US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  <a:cs typeface="David" pitchFamily="34" charset="-79"/>
              </a:endParaRPr>
            </a:p>
            <a:p>
              <a:pPr algn="ctr"/>
              <a:r>
                <a:rPr lang="en-US" b="1" dirty="0">
                  <a:solidFill>
                    <a:srgbClr val="FF00FF"/>
                  </a:solidFill>
                  <a:latin typeface="Comic Sans MS" pitchFamily="66" charset="0"/>
                  <a:cs typeface="David" pitchFamily="34" charset="-79"/>
                </a:rPr>
                <a:t>CORD</a:t>
              </a:r>
            </a:p>
            <a:p>
              <a:pPr algn="ctr"/>
              <a:r>
                <a:rPr lang="en-US" b="1" dirty="0" smtClean="0">
                  <a:solidFill>
                    <a:srgbClr val="FF00FF"/>
                  </a:solidFill>
                  <a:latin typeface="Comic Sans MS" pitchFamily="66" charset="0"/>
                  <a:cs typeface="David" pitchFamily="34" charset="-79"/>
                </a:rPr>
                <a:t>Coordinator</a:t>
              </a:r>
              <a:endParaRPr lang="en-US" dirty="0" smtClean="0">
                <a:latin typeface="Comic Sans MS" pitchFamily="66" charset="0"/>
                <a:cs typeface="David" pitchFamily="34" charset="-79"/>
              </a:endParaRPr>
            </a:p>
            <a:p>
              <a:endParaRPr lang="en-US" dirty="0">
                <a:latin typeface="Comic Sans MS" pitchFamily="66" charset="0"/>
                <a:cs typeface="David" pitchFamily="34" charset="-79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400800" y="5017448"/>
              <a:ext cx="2435839" cy="121205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3">
                      <a:lumMod val="50000"/>
                    </a:schemeClr>
                  </a:solidFill>
                  <a:latin typeface="Comic Sans MS" pitchFamily="66" charset="0"/>
                  <a:cs typeface="David" pitchFamily="34" charset="-79"/>
                </a:rPr>
                <a:t>Dr. Sumira Tyub</a:t>
              </a:r>
            </a:p>
            <a:p>
              <a:pPr algn="ctr"/>
              <a:r>
                <a:rPr lang="en-US" b="1" dirty="0" smtClean="0">
                  <a:solidFill>
                    <a:srgbClr val="FF00FF"/>
                  </a:solidFill>
                  <a:latin typeface="Comic Sans MS" pitchFamily="66" charset="0"/>
                  <a:cs typeface="David" pitchFamily="34" charset="-79"/>
                </a:rPr>
                <a:t>Senior Scientist- T</a:t>
              </a:r>
            </a:p>
            <a:p>
              <a:pPr algn="ctr"/>
              <a:r>
                <a:rPr lang="en-US" b="1" dirty="0" smtClean="0">
                  <a:solidFill>
                    <a:srgbClr val="FF00FF"/>
                  </a:solidFill>
                  <a:latin typeface="Comic Sans MS" pitchFamily="66" charset="0"/>
                  <a:cs typeface="David" pitchFamily="34" charset="-79"/>
                </a:rPr>
                <a:t>Organizer</a:t>
              </a:r>
            </a:p>
            <a:p>
              <a:pPr algn="ctr"/>
              <a:endParaRPr lang="en-US" b="1" dirty="0">
                <a:latin typeface="Comic Sans MS" pitchFamily="66" charset="0"/>
                <a:cs typeface="David" pitchFamily="34" charset="-79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14723" y="4998392"/>
              <a:ext cx="2695175" cy="121205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3">
                      <a:lumMod val="50000"/>
                    </a:schemeClr>
                  </a:solidFill>
                  <a:latin typeface="Comic Sans MS" pitchFamily="66" charset="0"/>
                  <a:cs typeface="David" pitchFamily="34" charset="-79"/>
                </a:rPr>
                <a:t>Prof. Md. </a:t>
              </a:r>
              <a:r>
                <a:rPr lang="en-US" b="1" dirty="0" err="1" smtClean="0">
                  <a:solidFill>
                    <a:schemeClr val="accent3">
                      <a:lumMod val="50000"/>
                    </a:schemeClr>
                  </a:solidFill>
                  <a:latin typeface="Comic Sans MS" pitchFamily="66" charset="0"/>
                  <a:cs typeface="David" pitchFamily="34" charset="-79"/>
                </a:rPr>
                <a:t>Niamat</a:t>
              </a:r>
              <a:r>
                <a:rPr lang="en-US" b="1" dirty="0" smtClean="0">
                  <a:solidFill>
                    <a:schemeClr val="accent3">
                      <a:lumMod val="50000"/>
                    </a:schemeClr>
                  </a:solidFill>
                  <a:latin typeface="Comic Sans MS" pitchFamily="66" charset="0"/>
                  <a:cs typeface="David" pitchFamily="34" charset="-79"/>
                </a:rPr>
                <a:t> Ali</a:t>
              </a:r>
            </a:p>
            <a:p>
              <a:pPr algn="ctr"/>
              <a:r>
                <a:rPr lang="en-US" b="1" dirty="0">
                  <a:solidFill>
                    <a:srgbClr val="FF00FF"/>
                  </a:solidFill>
                  <a:latin typeface="Comic Sans MS" pitchFamily="66" charset="0"/>
                  <a:cs typeface="David" pitchFamily="34" charset="-79"/>
                </a:rPr>
                <a:t>Director CORD</a:t>
              </a:r>
            </a:p>
            <a:p>
              <a:pPr algn="ctr"/>
              <a:r>
                <a:rPr lang="en-US" b="1" dirty="0" smtClean="0">
                  <a:solidFill>
                    <a:srgbClr val="FF00FF"/>
                  </a:solidFill>
                  <a:latin typeface="Comic Sans MS" pitchFamily="66" charset="0"/>
                  <a:cs typeface="David" pitchFamily="34" charset="-79"/>
                </a:rPr>
                <a:t>Convener</a:t>
              </a:r>
              <a:endParaRPr lang="en-US" dirty="0" smtClean="0">
                <a:latin typeface="Comic Sans MS" pitchFamily="66" charset="0"/>
                <a:cs typeface="David" pitchFamily="34" charset="-79"/>
              </a:endParaRPr>
            </a:p>
            <a:p>
              <a:pPr algn="ctr"/>
              <a:endParaRPr lang="en-US" dirty="0">
                <a:latin typeface="Comic Sans MS" pitchFamily="66" charset="0"/>
                <a:cs typeface="David" pitchFamily="34" charset="-79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447800" y="381000"/>
            <a:ext cx="678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002060"/>
                </a:solidFill>
                <a:latin typeface="Comic Sans MS" pitchFamily="66" charset="0"/>
              </a:rPr>
              <a:t>Centre of Research for Development</a:t>
            </a:r>
          </a:p>
          <a:p>
            <a:pPr algn="ctr"/>
            <a:r>
              <a:rPr lang="en-US" sz="2400" b="1" u="sng" dirty="0" smtClean="0">
                <a:solidFill>
                  <a:srgbClr val="002060"/>
                </a:solidFill>
                <a:latin typeface="Comic Sans MS" pitchFamily="66" charset="0"/>
              </a:rPr>
              <a:t>University of Kashmir, Srinagar</a:t>
            </a:r>
          </a:p>
          <a:p>
            <a:pPr algn="ctr"/>
            <a:r>
              <a:rPr lang="en-US" sz="2400" b="1" u="sng" dirty="0" smtClean="0">
                <a:solidFill>
                  <a:srgbClr val="002060"/>
                </a:solidFill>
                <a:latin typeface="Comic Sans MS" pitchFamily="66" charset="0"/>
              </a:rPr>
              <a:t> is organizing a three day training workshop</a:t>
            </a:r>
          </a:p>
          <a:p>
            <a:pPr algn="ctr"/>
            <a:endParaRPr lang="en-US" sz="2400" dirty="0"/>
          </a:p>
        </p:txBody>
      </p:sp>
      <p:pic>
        <p:nvPicPr>
          <p:cNvPr id="12" name="Picture 11" descr="F:\LostFile_JPG_1244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81000"/>
            <a:ext cx="106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87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</dc:creator>
  <cp:lastModifiedBy>Acer</cp:lastModifiedBy>
  <cp:revision>9</cp:revision>
  <dcterms:created xsi:type="dcterms:W3CDTF">2022-02-14T19:40:43Z</dcterms:created>
  <dcterms:modified xsi:type="dcterms:W3CDTF">2022-02-17T04:31:06Z</dcterms:modified>
</cp:coreProperties>
</file>